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robul Tău iubire</a:t>
            </a:r>
            <a:br/>
            <a:r>
              <a:t>Pe drumul Tău nestins.</a:t>
            </a:r>
            <a:br/>
            <a:r>
              <a:t>În taina ca de soare</a:t>
            </a:r>
            <a:br/>
            <a:r>
              <a:t>Pe veci Tu m-ai cuprins.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Iubire (bis)</a:t>
            </a:r>
            <a:br/>
            <a:r>
              <a:t>Isuse, Iubire!</a:t>
            </a:r>
            <a:br/>
            <a:r>
              <a:t>Cuprinde în Tine</a:t>
            </a:r>
            <a:br/>
            <a:r>
              <a:t>Întreaga-mi trăire.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Și vreau 'nafar de jertfe</a:t>
            </a:r>
            <a:br/>
            <a:r>
              <a:t>Pe viul Tău altar</a:t>
            </a:r>
            <a:br/>
            <a:r>
              <a:t>Curate și depline</a:t>
            </a:r>
            <a:br/>
            <a:r>
              <a:t>Iubire, veșnic jar.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 robul Tău, Iubire</a:t>
            </a:r>
            <a:br/>
            <a:r>
              <a:t>Și-n veci așa rămân,</a:t>
            </a:r>
            <a:br/>
            <a:r>
              <a:t>Isus fără de umbră</a:t>
            </a:r>
            <a:br/>
            <a:r>
              <a:t>Eternul meu Stăpân.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